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sldIdLst>
    <p:sldId id="256" r:id="rId2"/>
    <p:sldId id="260" r:id="rId3"/>
    <p:sldId id="261" r:id="rId4"/>
    <p:sldId id="265" r:id="rId5"/>
    <p:sldId id="272" r:id="rId6"/>
    <p:sldId id="273" r:id="rId7"/>
    <p:sldId id="274" r:id="rId8"/>
    <p:sldId id="288" r:id="rId9"/>
    <p:sldId id="263" r:id="rId10"/>
    <p:sldId id="267" r:id="rId11"/>
    <p:sldId id="277" r:id="rId12"/>
    <p:sldId id="278" r:id="rId13"/>
    <p:sldId id="287" r:id="rId14"/>
    <p:sldId id="268" r:id="rId15"/>
    <p:sldId id="297" r:id="rId16"/>
    <p:sldId id="298" r:id="rId17"/>
    <p:sldId id="299" r:id="rId18"/>
    <p:sldId id="258" r:id="rId19"/>
    <p:sldId id="269" r:id="rId20"/>
    <p:sldId id="281" r:id="rId21"/>
    <p:sldId id="282" r:id="rId22"/>
    <p:sldId id="289" r:id="rId23"/>
    <p:sldId id="290" r:id="rId24"/>
    <p:sldId id="291" r:id="rId25"/>
    <p:sldId id="293" r:id="rId26"/>
    <p:sldId id="296" r:id="rId27"/>
    <p:sldId id="257" r:id="rId28"/>
    <p:sldId id="270" r:id="rId29"/>
    <p:sldId id="283" r:id="rId30"/>
    <p:sldId id="284" r:id="rId31"/>
    <p:sldId id="294" r:id="rId32"/>
    <p:sldId id="300" r:id="rId33"/>
    <p:sldId id="301" r:id="rId34"/>
    <p:sldId id="295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B4C71EC6-210F-42DE-9C53-41977AD35B3D}" type="datetimeFigureOut">
              <a:rPr lang="ru-RU" smtClean="0"/>
              <a:t>24.01.2013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24.01.2013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24.01.2013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24.01.2013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24.01.2013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24.01.2013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B4C71EC6-210F-42DE-9C53-41977AD35B3D}" type="datetimeFigureOut">
              <a:rPr lang="ru-RU" smtClean="0"/>
              <a:t>24.01.2013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B4C71EC6-210F-42DE-9C53-41977AD35B3D}" type="datetimeFigureOut">
              <a:rPr lang="ru-RU" smtClean="0"/>
              <a:t>24.01.2013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260648"/>
            <a:ext cx="7772400" cy="338437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Семейный праздник, посвящённый </a:t>
            </a:r>
            <a:r>
              <a:rPr lang="ru-RU" b="1" dirty="0"/>
              <a:t>Д</a:t>
            </a:r>
            <a:r>
              <a:rPr lang="ru-RU" b="1" dirty="0" smtClean="0"/>
              <a:t>ню </a:t>
            </a:r>
            <a:r>
              <a:rPr lang="ru-RU" b="1" dirty="0"/>
              <a:t>Н</a:t>
            </a:r>
            <a:r>
              <a:rPr lang="ru-RU" b="1" dirty="0" smtClean="0"/>
              <a:t>ародного </a:t>
            </a:r>
            <a:r>
              <a:rPr lang="ru-RU" b="1" dirty="0"/>
              <a:t>Е</a:t>
            </a:r>
            <a:r>
              <a:rPr lang="ru-RU" b="1" dirty="0" smtClean="0"/>
              <a:t>динства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«Мы – вместе!»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5085184"/>
            <a:ext cx="5032648" cy="697632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err="1" smtClean="0"/>
              <a:t>Стрючкова</a:t>
            </a:r>
            <a:r>
              <a:rPr lang="ru-RU" sz="2800" b="1" dirty="0" smtClean="0"/>
              <a:t> И.Н.</a:t>
            </a:r>
            <a:endParaRPr lang="ru-RU" sz="2800" b="1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251520" y="5868899"/>
            <a:ext cx="5032648" cy="697632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marR="36576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3000" kern="1200"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b="1" dirty="0" smtClean="0"/>
              <a:t>МБДОУ ЦРР Д/С № 74 «</a:t>
            </a:r>
            <a:r>
              <a:rPr lang="ru-RU" sz="1600" b="1" dirty="0" err="1" smtClean="0"/>
              <a:t>Дельфинёнок</a:t>
            </a:r>
            <a:r>
              <a:rPr lang="ru-RU" sz="1600" b="1" dirty="0" smtClean="0"/>
              <a:t>»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49715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554428"/>
            <a:ext cx="8850522" cy="5900348"/>
          </a:xfrm>
        </p:spPr>
      </p:pic>
    </p:spTree>
    <p:extLst>
      <p:ext uri="{BB962C8B-B14F-4D97-AF65-F5344CB8AC3E}">
        <p14:creationId xmlns:p14="http://schemas.microsoft.com/office/powerpoint/2010/main" val="149028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672"/>
            <a:ext cx="8784976" cy="5856650"/>
          </a:xfrm>
        </p:spPr>
      </p:pic>
    </p:spTree>
    <p:extLst>
      <p:ext uri="{BB962C8B-B14F-4D97-AF65-F5344CB8AC3E}">
        <p14:creationId xmlns:p14="http://schemas.microsoft.com/office/powerpoint/2010/main" val="15408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672"/>
            <a:ext cx="8850522" cy="5900348"/>
          </a:xfrm>
        </p:spPr>
      </p:pic>
    </p:spTree>
    <p:extLst>
      <p:ext uri="{BB962C8B-B14F-4D97-AF65-F5344CB8AC3E}">
        <p14:creationId xmlns:p14="http://schemas.microsoft.com/office/powerpoint/2010/main" val="15408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672"/>
            <a:ext cx="8859143" cy="5906095"/>
          </a:xfrm>
        </p:spPr>
      </p:pic>
    </p:spTree>
    <p:extLst>
      <p:ext uri="{BB962C8B-B14F-4D97-AF65-F5344CB8AC3E}">
        <p14:creationId xmlns:p14="http://schemas.microsoft.com/office/powerpoint/2010/main" val="15408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90" y="548680"/>
            <a:ext cx="8859145" cy="5906096"/>
          </a:xfrm>
        </p:spPr>
      </p:pic>
    </p:spTree>
    <p:extLst>
      <p:ext uri="{BB962C8B-B14F-4D97-AF65-F5344CB8AC3E}">
        <p14:creationId xmlns:p14="http://schemas.microsoft.com/office/powerpoint/2010/main" val="11764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/>
              <a:t>Национальные игры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8335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7494"/>
            <a:ext cx="8507288" cy="1399032"/>
          </a:xfrm>
        </p:spPr>
        <p:txBody>
          <a:bodyPr/>
          <a:lstStyle/>
          <a:p>
            <a:r>
              <a:rPr lang="ru-RU" dirty="0" smtClean="0"/>
              <a:t>«Буш </a:t>
            </a:r>
            <a:r>
              <a:rPr lang="ru-RU" dirty="0" err="1" smtClean="0"/>
              <a:t>Урын</a:t>
            </a:r>
            <a:r>
              <a:rPr lang="ru-RU" dirty="0" smtClean="0"/>
              <a:t>» («Займи место»)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27" y="1882775"/>
            <a:ext cx="8145746" cy="4572000"/>
          </a:xfrm>
        </p:spPr>
      </p:pic>
    </p:spTree>
    <p:extLst>
      <p:ext uri="{BB962C8B-B14F-4D97-AF65-F5344CB8AC3E}">
        <p14:creationId xmlns:p14="http://schemas.microsoft.com/office/powerpoint/2010/main" val="1897768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7494"/>
            <a:ext cx="9144000" cy="1399032"/>
          </a:xfrm>
        </p:spPr>
        <p:txBody>
          <a:bodyPr>
            <a:normAutofit/>
          </a:bodyPr>
          <a:lstStyle/>
          <a:p>
            <a:r>
              <a:rPr lang="ru-RU" sz="4000" dirty="0" smtClean="0"/>
              <a:t>«</a:t>
            </a:r>
            <a:r>
              <a:rPr lang="ru-RU" sz="4000" dirty="0" err="1" smtClean="0"/>
              <a:t>Папахны</a:t>
            </a:r>
            <a:r>
              <a:rPr lang="ru-RU" sz="4000" dirty="0" smtClean="0"/>
              <a:t> </a:t>
            </a:r>
            <a:r>
              <a:rPr lang="ru-RU" sz="4000" dirty="0" err="1" smtClean="0"/>
              <a:t>Гий</a:t>
            </a:r>
            <a:r>
              <a:rPr lang="ru-RU" sz="4000" dirty="0" smtClean="0"/>
              <a:t>» («Надень папаху»)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27" y="1882775"/>
            <a:ext cx="8145746" cy="4572000"/>
          </a:xfrm>
        </p:spPr>
      </p:pic>
    </p:spTree>
    <p:extLst>
      <p:ext uri="{BB962C8B-B14F-4D97-AF65-F5344CB8AC3E}">
        <p14:creationId xmlns:p14="http://schemas.microsoft.com/office/powerpoint/2010/main" val="19401282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/>
              <a:t>Наши таланты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6539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8856985" cy="5904656"/>
          </a:xfrm>
        </p:spPr>
      </p:pic>
    </p:spTree>
    <p:extLst>
      <p:ext uri="{BB962C8B-B14F-4D97-AF65-F5344CB8AC3E}">
        <p14:creationId xmlns:p14="http://schemas.microsoft.com/office/powerpoint/2010/main" val="292382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>
            <a:normAutofit fontScale="90000"/>
          </a:bodyPr>
          <a:lstStyle/>
          <a:p>
            <a:pPr algn="r"/>
            <a:r>
              <a:rPr lang="ru-RU" b="1" i="1" dirty="0" smtClean="0"/>
              <a:t>«Единство, - возвестил оракул наших дней, - </a:t>
            </a:r>
            <a:br>
              <a:rPr lang="ru-RU" b="1" i="1" dirty="0" smtClean="0"/>
            </a:br>
            <a:r>
              <a:rPr lang="ru-RU" b="1" i="1" dirty="0" smtClean="0"/>
              <a:t>Быть может спаяно железом лишь и кровью…»</a:t>
            </a:r>
            <a:br>
              <a:rPr lang="ru-RU" b="1" i="1" dirty="0" smtClean="0"/>
            </a:br>
            <a:r>
              <a:rPr lang="ru-RU" b="1" i="1" dirty="0" smtClean="0"/>
              <a:t>Но мы попробуем спаять его любовью, - </a:t>
            </a:r>
            <a:br>
              <a:rPr lang="ru-RU" b="1" i="1" dirty="0" smtClean="0"/>
            </a:br>
            <a:r>
              <a:rPr lang="ru-RU" b="1" i="1" dirty="0" smtClean="0"/>
              <a:t>А там увидим, что прочней.</a:t>
            </a:r>
            <a:br>
              <a:rPr lang="ru-RU" b="1" i="1" dirty="0" smtClean="0"/>
            </a:b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 smtClean="0"/>
              <a:t>Ф. Тютчев</a:t>
            </a:r>
            <a:endParaRPr lang="ru-RU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41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8680"/>
            <a:ext cx="8859143" cy="5906095"/>
          </a:xfrm>
        </p:spPr>
      </p:pic>
    </p:spTree>
    <p:extLst>
      <p:ext uri="{BB962C8B-B14F-4D97-AF65-F5344CB8AC3E}">
        <p14:creationId xmlns:p14="http://schemas.microsoft.com/office/powerpoint/2010/main" val="15408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" y="476672"/>
            <a:ext cx="8967155" cy="5978103"/>
          </a:xfrm>
        </p:spPr>
      </p:pic>
    </p:spTree>
    <p:extLst>
      <p:ext uri="{BB962C8B-B14F-4D97-AF65-F5344CB8AC3E}">
        <p14:creationId xmlns:p14="http://schemas.microsoft.com/office/powerpoint/2010/main" val="15408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4664"/>
            <a:ext cx="8856985" cy="5904656"/>
          </a:xfrm>
        </p:spPr>
      </p:pic>
    </p:spTree>
    <p:extLst>
      <p:ext uri="{BB962C8B-B14F-4D97-AF65-F5344CB8AC3E}">
        <p14:creationId xmlns:p14="http://schemas.microsoft.com/office/powerpoint/2010/main" val="15408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506422"/>
            <a:ext cx="8922530" cy="5948353"/>
          </a:xfrm>
        </p:spPr>
      </p:pic>
    </p:spTree>
    <p:extLst>
      <p:ext uri="{BB962C8B-B14F-4D97-AF65-F5344CB8AC3E}">
        <p14:creationId xmlns:p14="http://schemas.microsoft.com/office/powerpoint/2010/main" val="15408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9" y="476672"/>
            <a:ext cx="8967155" cy="5978103"/>
          </a:xfrm>
        </p:spPr>
      </p:pic>
    </p:spTree>
    <p:extLst>
      <p:ext uri="{BB962C8B-B14F-4D97-AF65-F5344CB8AC3E}">
        <p14:creationId xmlns:p14="http://schemas.microsoft.com/office/powerpoint/2010/main" val="15408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91" y="548680"/>
            <a:ext cx="8859143" cy="5906095"/>
          </a:xfrm>
        </p:spPr>
      </p:pic>
    </p:spTree>
    <p:extLst>
      <p:ext uri="{BB962C8B-B14F-4D97-AF65-F5344CB8AC3E}">
        <p14:creationId xmlns:p14="http://schemas.microsoft.com/office/powerpoint/2010/main" val="15408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506422"/>
            <a:ext cx="8922530" cy="5948353"/>
          </a:xfrm>
        </p:spPr>
      </p:pic>
    </p:spTree>
    <p:extLst>
      <p:ext uri="{BB962C8B-B14F-4D97-AF65-F5344CB8AC3E}">
        <p14:creationId xmlns:p14="http://schemas.microsoft.com/office/powerpoint/2010/main" val="40695308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4928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Фирменное национальное блюдо семьи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26184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8859143" cy="5906095"/>
          </a:xfrm>
        </p:spPr>
      </p:pic>
    </p:spTree>
    <p:extLst>
      <p:ext uri="{BB962C8B-B14F-4D97-AF65-F5344CB8AC3E}">
        <p14:creationId xmlns:p14="http://schemas.microsoft.com/office/powerpoint/2010/main" val="163581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91" y="548680"/>
            <a:ext cx="8859143" cy="5906095"/>
          </a:xfrm>
        </p:spPr>
      </p:pic>
    </p:spTree>
    <p:extLst>
      <p:ext uri="{BB962C8B-B14F-4D97-AF65-F5344CB8AC3E}">
        <p14:creationId xmlns:p14="http://schemas.microsoft.com/office/powerpoint/2010/main" val="15408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34888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/>
              <a:t>С девизом по жизни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24796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672"/>
            <a:ext cx="8856985" cy="5904656"/>
          </a:xfrm>
        </p:spPr>
      </p:pic>
    </p:spTree>
    <p:extLst>
      <p:ext uri="{BB962C8B-B14F-4D97-AF65-F5344CB8AC3E}">
        <p14:creationId xmlns:p14="http://schemas.microsoft.com/office/powerpoint/2010/main" val="15408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91" y="548680"/>
            <a:ext cx="8859143" cy="5906095"/>
          </a:xfrm>
        </p:spPr>
      </p:pic>
    </p:spTree>
    <p:extLst>
      <p:ext uri="{BB962C8B-B14F-4D97-AF65-F5344CB8AC3E}">
        <p14:creationId xmlns:p14="http://schemas.microsoft.com/office/powerpoint/2010/main" val="15408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Большой хоровод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99" y="1628800"/>
            <a:ext cx="7452829" cy="4968552"/>
          </a:xfrm>
        </p:spPr>
      </p:pic>
    </p:spTree>
    <p:extLst>
      <p:ext uri="{BB962C8B-B14F-4D97-AF65-F5344CB8AC3E}">
        <p14:creationId xmlns:p14="http://schemas.microsoft.com/office/powerpoint/2010/main" val="15166592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0688"/>
            <a:ext cx="8784976" cy="5856650"/>
          </a:xfrm>
        </p:spPr>
      </p:pic>
    </p:spTree>
    <p:extLst>
      <p:ext uri="{BB962C8B-B14F-4D97-AF65-F5344CB8AC3E}">
        <p14:creationId xmlns:p14="http://schemas.microsoft.com/office/powerpoint/2010/main" val="33854613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17846"/>
          </a:xfrm>
        </p:spPr>
        <p:txBody>
          <a:bodyPr/>
          <a:lstStyle/>
          <a:p>
            <a:pPr algn="ctr"/>
            <a:r>
              <a:rPr lang="ru-RU" b="1" dirty="0"/>
              <a:t>Мы – вместе!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0768"/>
            <a:ext cx="8064896" cy="5376597"/>
          </a:xfrm>
        </p:spPr>
      </p:pic>
    </p:spTree>
    <p:extLst>
      <p:ext uri="{BB962C8B-B14F-4D97-AF65-F5344CB8AC3E}">
        <p14:creationId xmlns:p14="http://schemas.microsoft.com/office/powerpoint/2010/main" val="293524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8852266" cy="4968552"/>
          </a:xfr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79512" y="267494"/>
            <a:ext cx="8507288" cy="1399032"/>
          </a:xfrm>
        </p:spPr>
        <p:txBody>
          <a:bodyPr/>
          <a:lstStyle/>
          <a:p>
            <a:pPr algn="ctr"/>
            <a:r>
              <a:rPr lang="ru-RU" dirty="0" smtClean="0"/>
              <a:t>Семья </a:t>
            </a:r>
            <a:r>
              <a:rPr lang="ru-RU" dirty="0" err="1" smtClean="0"/>
              <a:t>Султановых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867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00808"/>
            <a:ext cx="8852266" cy="4968552"/>
          </a:xfr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9512" y="267494"/>
            <a:ext cx="8507288" cy="1399032"/>
          </a:xfrm>
        </p:spPr>
        <p:txBody>
          <a:bodyPr/>
          <a:lstStyle/>
          <a:p>
            <a:pPr algn="ctr"/>
            <a:r>
              <a:rPr lang="ru-RU" dirty="0" smtClean="0"/>
              <a:t>Семья Аллахвердиевых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410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72816"/>
            <a:ext cx="8827425" cy="4954609"/>
          </a:xfr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9512" y="267494"/>
            <a:ext cx="8507288" cy="1399032"/>
          </a:xfrm>
        </p:spPr>
        <p:txBody>
          <a:bodyPr/>
          <a:lstStyle/>
          <a:p>
            <a:pPr algn="ctr"/>
            <a:r>
              <a:rPr lang="ru-RU" dirty="0" smtClean="0"/>
              <a:t>Семья </a:t>
            </a:r>
            <a:r>
              <a:rPr lang="ru-RU" dirty="0" err="1" smtClean="0"/>
              <a:t>Муллаяновых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410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84784"/>
            <a:ext cx="7848872" cy="5232581"/>
          </a:xfr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9512" y="267494"/>
            <a:ext cx="8507288" cy="1399032"/>
          </a:xfrm>
        </p:spPr>
        <p:txBody>
          <a:bodyPr/>
          <a:lstStyle/>
          <a:p>
            <a:pPr algn="ctr"/>
            <a:r>
              <a:rPr lang="ru-RU" dirty="0" smtClean="0"/>
              <a:t>Семья Колос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410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56792"/>
            <a:ext cx="7632847" cy="5088564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9512" y="267494"/>
            <a:ext cx="8507288" cy="1399032"/>
          </a:xfrm>
        </p:spPr>
        <p:txBody>
          <a:bodyPr/>
          <a:lstStyle/>
          <a:p>
            <a:pPr algn="ctr"/>
            <a:r>
              <a:rPr lang="ru-RU" dirty="0" smtClean="0"/>
              <a:t>Семья Сониных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08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/>
              <a:t>Дело мастера боится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7648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154</TotalTime>
  <Words>75</Words>
  <Application>Microsoft Office PowerPoint</Application>
  <PresentationFormat>Экран (4:3)</PresentationFormat>
  <Paragraphs>18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Яркая</vt:lpstr>
      <vt:lpstr>Семейный праздник, посвящённый Дню Народного Единства  «Мы – вместе!»</vt:lpstr>
      <vt:lpstr>«Единство, - возвестил оракул наших дней, -  Быть может спаяно железом лишь и кровью…» Но мы попробуем спаять его любовью, -  А там увидим, что прочней.  Ф. Тютчев</vt:lpstr>
      <vt:lpstr>С девизом по жизни</vt:lpstr>
      <vt:lpstr>Семья Султановых</vt:lpstr>
      <vt:lpstr>Семья Аллахвердиевых</vt:lpstr>
      <vt:lpstr>Семья Муллаяновых</vt:lpstr>
      <vt:lpstr>Семья Колос</vt:lpstr>
      <vt:lpstr>Семья Сониных</vt:lpstr>
      <vt:lpstr>Дело мастера боится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Национальные игры</vt:lpstr>
      <vt:lpstr>«Буш Урын» («Займи место»)</vt:lpstr>
      <vt:lpstr>«Папахны Гий» («Надень папаху»)</vt:lpstr>
      <vt:lpstr>Наши таланты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Фирменное национальное блюдо семьи</vt:lpstr>
      <vt:lpstr>Презентация PowerPoint</vt:lpstr>
      <vt:lpstr>Презентация PowerPoint</vt:lpstr>
      <vt:lpstr>Презентация PowerPoint</vt:lpstr>
      <vt:lpstr>Презентация PowerPoint</vt:lpstr>
      <vt:lpstr>Большой хоровод</vt:lpstr>
      <vt:lpstr>Презентация PowerPoint</vt:lpstr>
      <vt:lpstr>Мы – вместе!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Семейный праздник, посвящённый Дню Народного Единства «Мы – вместе!»</dc:title>
  <cp:lastModifiedBy>Admin</cp:lastModifiedBy>
  <cp:revision>20</cp:revision>
  <dcterms:modified xsi:type="dcterms:W3CDTF">2013-01-24T18:12:40Z</dcterms:modified>
</cp:coreProperties>
</file>